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96686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3152" y="6400800"/>
            <a:ext cx="3200400" cy="2838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952" y="6400800"/>
            <a:ext cx="3733800" cy="28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5800" y="3143248"/>
            <a:ext cx="77724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7200" y="1410736"/>
            <a:ext cx="82296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786050" y="1053546"/>
            <a:ext cx="5904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9144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0728"/>
            <a:ext cx="3219900" cy="1257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476672"/>
            <a:ext cx="226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1.T-SQL</a:t>
            </a:r>
            <a:r>
              <a:rPr lang="zh-CN" altLang="en-US" dirty="0" smtClean="0"/>
              <a:t>新建表程序：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73016"/>
            <a:ext cx="2333951" cy="16385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3" y="3739726"/>
            <a:ext cx="1829055" cy="13051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969797"/>
            <a:ext cx="2667372" cy="1057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2542" y="5211196"/>
            <a:ext cx="9163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/>
              <a:t>Student</a:t>
            </a:r>
            <a:r>
              <a:rPr lang="en-US" altLang="zh-CN" sz="1200" b="1" dirty="0" smtClean="0"/>
              <a:t>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53878" y="5382646"/>
            <a:ext cx="821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/>
              <a:t>course</a:t>
            </a:r>
            <a:r>
              <a:rPr lang="en-US" altLang="zh-CN" sz="1200" b="1" dirty="0" smtClean="0"/>
              <a:t>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25765" y="5197980"/>
            <a:ext cx="5137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/>
              <a:t>SC</a:t>
            </a:r>
            <a:r>
              <a:rPr lang="en-US" altLang="zh-CN" sz="1200" b="1" dirty="0" smtClean="0"/>
              <a:t>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2771019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已经</a:t>
            </a:r>
            <a:r>
              <a:rPr lang="zh-CN" altLang="en-US" dirty="0"/>
              <a:t>建立</a:t>
            </a:r>
            <a:r>
              <a:rPr lang="zh-CN" altLang="en-US" dirty="0" smtClean="0"/>
              <a:t>好并插入表内容的基本表：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404664"/>
            <a:ext cx="5963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如何</a:t>
            </a:r>
            <a:r>
              <a:rPr lang="zh-CN" altLang="en-US" sz="2800" b="1" dirty="0" smtClean="0">
                <a:latin typeface="+mn-ea"/>
              </a:rPr>
              <a:t>导出</a:t>
            </a:r>
            <a:r>
              <a:rPr lang="en-US" altLang="zh-CN" sz="2800" b="1" dirty="0" smtClean="0">
                <a:latin typeface="+mn-ea"/>
              </a:rPr>
              <a:t>SQL server</a:t>
            </a:r>
            <a:r>
              <a:rPr lang="zh-CN" altLang="en-US" sz="2800" b="1" dirty="0" smtClean="0">
                <a:latin typeface="+mn-ea"/>
              </a:rPr>
              <a:t>数据库表和数据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412776"/>
            <a:ext cx="478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首先</a:t>
            </a:r>
            <a:r>
              <a:rPr lang="zh-CN" altLang="en-US" dirty="0"/>
              <a:t>打开</a:t>
            </a:r>
            <a:r>
              <a:rPr lang="en-US" altLang="zh-CN" dirty="0" err="1"/>
              <a:t>sql</a:t>
            </a:r>
            <a:r>
              <a:rPr lang="en-US" altLang="zh-CN" dirty="0"/>
              <a:t> server</a:t>
            </a:r>
            <a:r>
              <a:rPr lang="zh-CN" altLang="en-US" dirty="0"/>
              <a:t>，找到需要导出的数据库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48879"/>
            <a:ext cx="4896544" cy="36560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600" dirty="0" smtClean="0"/>
              <a:t>2.</a:t>
            </a:r>
            <a:r>
              <a:rPr lang="zh-CN" altLang="en-US" sz="3600" dirty="0" smtClean="0"/>
              <a:t>单击</a:t>
            </a:r>
            <a:r>
              <a:rPr lang="zh-CN" altLang="en-US" sz="3600" dirty="0"/>
              <a:t>右键，选择 </a:t>
            </a:r>
            <a:r>
              <a:rPr lang="zh-CN" altLang="en-US" sz="3600" b="1" dirty="0"/>
              <a:t>任务  </a:t>
            </a:r>
            <a:r>
              <a:rPr lang="en-US" altLang="zh-CN" sz="3600" b="1" dirty="0"/>
              <a:t>-&gt;  </a:t>
            </a:r>
            <a:r>
              <a:rPr lang="zh-CN" altLang="en-US" sz="3600" b="1" dirty="0"/>
              <a:t>生成脚本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56792"/>
            <a:ext cx="5498098" cy="47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6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800" dirty="0" smtClean="0"/>
              <a:t>3.</a:t>
            </a:r>
            <a:r>
              <a:rPr lang="zh-CN" altLang="en-US" sz="2800" dirty="0"/>
              <a:t>点击</a:t>
            </a:r>
            <a:r>
              <a:rPr lang="zh-CN" altLang="en-US" sz="2800" dirty="0" smtClean="0"/>
              <a:t>下一步，</a:t>
            </a:r>
            <a:r>
              <a:rPr lang="zh-CN" altLang="en-US" sz="2800" dirty="0"/>
              <a:t>等待一会加载后，选择</a:t>
            </a:r>
            <a:r>
              <a:rPr lang="zh-CN" altLang="en-US" sz="2800" b="1" dirty="0"/>
              <a:t>具体数据库对象</a:t>
            </a:r>
            <a:r>
              <a:rPr lang="zh-CN" altLang="en-US" sz="2800" dirty="0"/>
              <a:t>，然后选择需要的</a:t>
            </a:r>
            <a:r>
              <a:rPr lang="zh-CN" altLang="en-US" sz="2800" b="1" dirty="0"/>
              <a:t>表</a:t>
            </a:r>
            <a:r>
              <a:rPr lang="zh-CN" altLang="en-US" sz="2800" b="1" dirty="0" smtClean="0"/>
              <a:t>，</a:t>
            </a:r>
            <a:r>
              <a:rPr lang="zh-CN" altLang="en-US" sz="2800" dirty="0" smtClean="0"/>
              <a:t>之后</a:t>
            </a:r>
            <a:r>
              <a:rPr lang="zh-CN" altLang="en-US" sz="2800" dirty="0"/>
              <a:t>继续点击</a:t>
            </a:r>
            <a:r>
              <a:rPr lang="zh-CN" altLang="en-US" sz="2800" b="1" dirty="0"/>
              <a:t>下一步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28800"/>
            <a:ext cx="5688632" cy="480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69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4.</a:t>
            </a:r>
            <a:r>
              <a:rPr lang="zh-CN" altLang="en-US" sz="4000" dirty="0"/>
              <a:t>点击</a:t>
            </a:r>
            <a:r>
              <a:rPr lang="zh-CN" altLang="en-US" sz="4000" b="1" dirty="0"/>
              <a:t>高级选项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56" y="1772816"/>
            <a:ext cx="5729563" cy="42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26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dirty="0" smtClean="0"/>
              <a:t>5.</a:t>
            </a:r>
            <a:r>
              <a:rPr lang="zh-CN" altLang="en-US" sz="3200" dirty="0" smtClean="0"/>
              <a:t>在</a:t>
            </a:r>
            <a:r>
              <a:rPr lang="zh-CN" altLang="en-US" sz="3200" dirty="0"/>
              <a:t>打开的窗口中找到 </a:t>
            </a:r>
            <a:r>
              <a:rPr lang="zh-CN" altLang="en-US" sz="3200" b="1" dirty="0"/>
              <a:t>要编写脚本的数据的类型</a:t>
            </a:r>
            <a:r>
              <a:rPr lang="zh-CN" altLang="en-US" sz="3200" dirty="0"/>
              <a:t> ，更改为 </a:t>
            </a:r>
            <a:r>
              <a:rPr lang="zh-CN" altLang="en-US" sz="3200" b="1" dirty="0"/>
              <a:t>架构和数据</a:t>
            </a:r>
            <a:r>
              <a:rPr lang="zh-CN" altLang="en-US" sz="3200" b="1" dirty="0" smtClean="0"/>
              <a:t>，</a:t>
            </a:r>
            <a:r>
              <a:rPr lang="zh-CN" altLang="en-US" sz="3200" dirty="0" smtClean="0"/>
              <a:t>之后</a:t>
            </a:r>
            <a:r>
              <a:rPr lang="zh-CN" altLang="en-US" sz="3200" dirty="0"/>
              <a:t>点击确定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28800"/>
            <a:ext cx="5947296" cy="46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1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600" dirty="0" smtClean="0"/>
              <a:t>6.</a:t>
            </a:r>
            <a:r>
              <a:rPr lang="zh-CN" altLang="en-US" sz="3600" dirty="0"/>
              <a:t>选择输出的路径，选择好后，点击下一步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56792"/>
            <a:ext cx="5904656" cy="48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4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dirty="0" smtClean="0"/>
              <a:t>7.</a:t>
            </a:r>
            <a:r>
              <a:rPr lang="zh-CN" altLang="en-US" sz="3200" dirty="0" smtClean="0"/>
              <a:t>继续点击下一步，数据库</a:t>
            </a:r>
            <a:r>
              <a:rPr lang="zh-CN" altLang="en-US" sz="3200" dirty="0"/>
              <a:t>中的表和数据就导出完毕了。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3" y="1556792"/>
            <a:ext cx="4949061" cy="32678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3501008"/>
            <a:ext cx="4050454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6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8.</a:t>
            </a:r>
            <a:r>
              <a:rPr lang="zh-CN" altLang="en-US" sz="4000" dirty="0" smtClean="0"/>
              <a:t>数据导入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484784"/>
            <a:ext cx="839204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        在左上角文件选项中，点击“打开”，选择“文件”；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找到自己已经备份好的数据文件，在编辑页面看到自己所使用的数据库；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新建好使用的数据库名，点击“执行”。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即可在数据库里查看到自己导入好的表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94293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27</TotalTime>
  <Words>177</Words>
  <Application>Microsoft Office PowerPoint</Application>
  <PresentationFormat>全屏显示(4:3)</PresentationFormat>
  <Paragraphs>21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暗香扑面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2.单击右键，选择 任务  -&gt;  生成脚本</vt:lpstr>
      <vt:lpstr>3.点击下一步，等待一会加载后，选择具体数据库对象，然后选择需要的表，之后继续点击下一步</vt:lpstr>
      <vt:lpstr>4.点击高级选项</vt:lpstr>
      <vt:lpstr>5.在打开的窗口中找到 要编写脚本的数据的类型 ，更改为 架构和数据，之后点击确定</vt:lpstr>
      <vt:lpstr>6.选择输出的路径，选择好后，点击下一步</vt:lpstr>
      <vt:lpstr>7.继续点击下一步，数据库中的表和数据就导出完毕了。</vt:lpstr>
      <vt:lpstr>8.数据导入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aa</cp:lastModifiedBy>
  <cp:revision>4</cp:revision>
  <dcterms:created xsi:type="dcterms:W3CDTF">2020-12-08T00:09:00Z</dcterms:created>
  <dcterms:modified xsi:type="dcterms:W3CDTF">2020-12-15T00:40:27Z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